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263"/>
    <a:srgbClr val="000000"/>
    <a:srgbClr val="FFFFFF"/>
    <a:srgbClr val="09101D"/>
    <a:srgbClr val="3D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A107-EC1C-1BEB-864F-E40869FA2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AA2D8-0C32-49C5-272C-62F118A81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ACC56-D39D-09EA-538D-E0AF916E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23D4B-606A-AE37-4A32-1C876E8F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6902F-6553-A3D1-31BD-42B31CD9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12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525C-3B71-5608-A42A-C6BA9BB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428A4-82D2-EF64-2ADA-D0DF37A34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96B20-214E-31DA-AD18-A3B65499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AC637-14F6-0AB7-BE0A-05D7423B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6501-038D-B55E-BF71-2CA7A98E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11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55F91-7CEB-6EB8-A999-02E4D666A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41ABE-5A00-E195-B307-E2CA84E42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B823-58B4-AC2D-4293-2C28E549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9C0F-14B7-19D1-5087-1AF60433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B0D2-2DCD-CB1F-E770-0ACA8ECC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73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5862-8513-2ABB-4961-8F5E382F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53D3-645F-976C-ED90-F3F545246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2D3FC-F2F8-F727-F39E-56160CE4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2102D-732F-3D54-2A83-E9CBCB14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FC13-6DF1-A82C-787E-95F83E2A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64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3B3F-C096-C11F-73B3-3ED5470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5D9B-0C36-2D5B-E1BA-EC4F9F582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55F5-DCB0-85EC-FB94-76AB6DDD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DADD7-CCC5-A887-DB31-081F75E4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071BA-4683-AB70-4F88-D88BF0E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06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4E4F-5636-3443-0EFE-6AFBA375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37BE-B7C2-5F5B-E861-8342624FC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AED97-D643-8763-ADFA-6D67AEC26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82A67-F400-B1FC-B52A-4D6329520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2BC5D-E210-8CD1-2E05-F6EC5F7EC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466EF-9D01-ED92-FE09-259AC6F7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66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5840-C7B9-C91C-0678-270AF00D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FECAA-B68E-8E53-8A36-E98092C5B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5D7B8-02AC-746B-27D3-7E7D84C20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30972-398C-84C6-1452-BBE4BA738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870F6-0779-7E7B-912D-CF41FDBE2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1A11D-A264-83E5-F35A-ABC8F503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805D46-9DB1-A7C4-D420-F1909676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75C65-20D7-775D-B52E-B71C9321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273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2E98-D078-F6F7-A9AC-AD38F31E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0FE39-9942-C1D8-48FF-DA6E66E09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5B778-C3CE-726C-D4D6-F326ABC3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33880-C98E-20FC-91E0-C11E319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72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2EA80-10D7-175C-CC03-C4F6FE3E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61E65-BB4A-7C8F-7712-D3DEBCC2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DC6EB-A52A-795A-A78F-22C1220F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6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7009-8761-B65B-A73A-B077F37C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5102-28A9-1331-43FA-5F75C3BE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FC8E8-361D-92E0-20D3-A98B89C4B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1DFBC-FAB0-FB9F-F908-B0D2D803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1EF77-6D36-C4F9-1BAD-9045B0B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B8058-8198-24EC-56CC-B82BDABF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46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3F78-FC8B-DE97-4802-A634FC55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65316-6EFC-31EE-1374-E0CB88F89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7699-1DC6-33A6-918D-FA356B640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9F8E9-0E6D-9F65-6097-56974DF7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9DB2D-1B6E-714C-C220-617BDAC6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7DE3E-A897-7C15-0818-39D81009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548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20F17-C5EF-E240-997D-C386119E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28745-5193-739E-15E6-E3FA6FB27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B21B5-B7A8-3164-7749-6C4CC71DF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5BEC1-95AD-37FC-F595-BDE169D57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52995-C85A-7698-1F83-3E18DFE3C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38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7673340" y="7837258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9331079" y="3990542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</p:spTree>
    <p:extLst>
      <p:ext uri="{BB962C8B-B14F-4D97-AF65-F5344CB8AC3E}">
        <p14:creationId xmlns:p14="http://schemas.microsoft.com/office/powerpoint/2010/main" val="386864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BAE9AF-09EA-B864-8EFC-BBC779D3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992" y="-351415"/>
            <a:ext cx="6983060" cy="3809502"/>
          </a:xfrm>
          <a:prstGeom prst="rect">
            <a:avLst/>
          </a:prstGeom>
        </p:spPr>
      </p:pic>
      <p:pic>
        <p:nvPicPr>
          <p:cNvPr id="12" name="Picture 11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4BD8AB7-1B17-FF9E-3DA2-19146C38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02" y="3206974"/>
            <a:ext cx="7118546" cy="3809503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638FB5-DD28-4524-CA59-21A9C3F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07" y="-351415"/>
            <a:ext cx="6011120" cy="3761858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0CFFD-748C-E130-BA32-558F62BD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30" y="3169054"/>
            <a:ext cx="5963083" cy="419827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5311169" y="-2846084"/>
            <a:ext cx="1569662" cy="8236971"/>
          </a:xfrm>
          <a:prstGeom prst="roundRect">
            <a:avLst/>
          </a:prstGeom>
          <a:solidFill>
            <a:srgbClr val="3D0B0B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6432330" y="18393785"/>
            <a:ext cx="12755880" cy="755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340876" y="901644"/>
            <a:ext cx="82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Comparison Across Game Engines</a:t>
            </a:r>
            <a:endParaRPr lang="en-CA" sz="40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1225695" y="10842173"/>
            <a:ext cx="72067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Recast Navigation is a pathfinding library developed by </a:t>
            </a:r>
            <a:r>
              <a:rPr lang="en-US" sz="2800" b="0" i="0" dirty="0" err="1">
                <a:effectLst/>
                <a:latin typeface="Söhne"/>
              </a:rPr>
              <a:t>Mikko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b="0" i="0" dirty="0" err="1">
                <a:effectLst/>
                <a:latin typeface="Söhne"/>
              </a:rPr>
              <a:t>Mononen</a:t>
            </a:r>
            <a:endParaRPr lang="en-US" sz="2800" b="0" i="0" dirty="0">
              <a:effectLst/>
              <a:latin typeface="Söhne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It works by generating a navigation mesh similar to Unity's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but with more advanced features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Agents can then navigate the mesh using A* or other algorithms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Advantages: more flexible and powerful than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can handle dynamic obstacles and complex terrains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Disadvantages: can be more complex to set up and use, may require more memory and processing power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10447511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-43764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28763263" y="1042774"/>
            <a:ext cx="3128677" cy="6158755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9FD346-EBB4-52C2-73D9-17EB9F1A6EB0}"/>
              </a:ext>
            </a:extLst>
          </p:cNvPr>
          <p:cNvSpPr/>
          <p:nvPr/>
        </p:nvSpPr>
        <p:spPr>
          <a:xfrm>
            <a:off x="846927" y="8337544"/>
            <a:ext cx="11607800" cy="4198270"/>
          </a:xfrm>
          <a:prstGeom prst="roundRect">
            <a:avLst/>
          </a:prstGeom>
          <a:solidFill>
            <a:srgbClr val="09101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CA" sz="2800" dirty="0"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F1961-CFA6-4C43-BFB1-92A10A5FC8BD}"/>
              </a:ext>
            </a:extLst>
          </p:cNvPr>
          <p:cNvSpPr txBox="1"/>
          <p:nvPr/>
        </p:nvSpPr>
        <p:spPr>
          <a:xfrm>
            <a:off x="846331" y="8570403"/>
            <a:ext cx="11188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Different game engines use different pathfinding methods, depending on their strengths and limitations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Unreal Engine uses its own pathfinding system called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, similar to Unity's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CryEngine uses a navigation system called Flow Graph, which allows designers to create custom pathfinding logic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Frostbite Engine uses a system called Navigation Mesh, which is similar to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but with additional features for multiplayer and procedural generation</a:t>
            </a:r>
          </a:p>
        </p:txBody>
      </p:sp>
    </p:spTree>
    <p:extLst>
      <p:ext uri="{BB962C8B-B14F-4D97-AF65-F5344CB8AC3E}">
        <p14:creationId xmlns:p14="http://schemas.microsoft.com/office/powerpoint/2010/main" val="214508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BAE9AF-09EA-B864-8EFC-BBC779D3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992" y="-351415"/>
            <a:ext cx="6983060" cy="3809502"/>
          </a:xfrm>
          <a:prstGeom prst="rect">
            <a:avLst/>
          </a:prstGeom>
        </p:spPr>
      </p:pic>
      <p:pic>
        <p:nvPicPr>
          <p:cNvPr id="12" name="Picture 11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4BD8AB7-1B17-FF9E-3DA2-19146C38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08" y="3425137"/>
            <a:ext cx="7118546" cy="3809503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638FB5-DD28-4524-CA59-21A9C3F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07" y="-351415"/>
            <a:ext cx="6011120" cy="3761858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0CFFD-748C-E130-BA32-558F62BD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3269231"/>
            <a:ext cx="5963083" cy="419827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5311169" y="-2846084"/>
            <a:ext cx="1569662" cy="8236971"/>
          </a:xfrm>
          <a:prstGeom prst="roundRect">
            <a:avLst/>
          </a:prstGeom>
          <a:solidFill>
            <a:srgbClr val="3D0B0B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6432330" y="18393785"/>
            <a:ext cx="12755880" cy="755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340876" y="901644"/>
            <a:ext cx="82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Comparison Across Game Engines</a:t>
            </a:r>
            <a:endParaRPr lang="en-CA" sz="40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1225695" y="10842173"/>
            <a:ext cx="72067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Recast Navigation is a pathfinding library developed by </a:t>
            </a:r>
            <a:r>
              <a:rPr lang="en-US" sz="2800" b="0" i="0" dirty="0" err="1">
                <a:effectLst/>
                <a:latin typeface="Söhne"/>
              </a:rPr>
              <a:t>Mikko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b="0" i="0" dirty="0" err="1">
                <a:effectLst/>
                <a:latin typeface="Söhne"/>
              </a:rPr>
              <a:t>Mononen</a:t>
            </a:r>
            <a:endParaRPr lang="en-US" sz="2800" b="0" i="0" dirty="0">
              <a:effectLst/>
              <a:latin typeface="Söhne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It works by generating a navigation mesh similar to Unity's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but with more advanced features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Agents can then navigate the mesh using A* or other algorithms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Advantages: more flexible and powerful than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can handle dynamic obstacles and complex terrains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Disadvantages: can be more complex to set up and use, may require more memory and processing power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10447511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9FD346-EBB4-52C2-73D9-17EB9F1A6EB0}"/>
              </a:ext>
            </a:extLst>
          </p:cNvPr>
          <p:cNvSpPr/>
          <p:nvPr/>
        </p:nvSpPr>
        <p:spPr>
          <a:xfrm>
            <a:off x="-1244600" y="-956104"/>
            <a:ext cx="14292580" cy="9084104"/>
          </a:xfrm>
          <a:prstGeom prst="roundRect">
            <a:avLst/>
          </a:prstGeom>
          <a:solidFill>
            <a:srgbClr val="09101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CA" sz="2800" dirty="0"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-43764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28763263" y="1042774"/>
            <a:ext cx="3128677" cy="6158755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F1961-CFA6-4C43-BFB1-92A10A5FC8BD}"/>
              </a:ext>
            </a:extLst>
          </p:cNvPr>
          <p:cNvSpPr txBox="1"/>
          <p:nvPr/>
        </p:nvSpPr>
        <p:spPr>
          <a:xfrm>
            <a:off x="501650" y="2554721"/>
            <a:ext cx="11188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Different game engines use different pathfinding methods, depending on their strengths and limitations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Unreal Engine uses its own pathfinding system called </a:t>
            </a:r>
            <a:r>
              <a:rPr lang="en-US" sz="2800" b="1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, similar to Unity's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CryEngine uses a navigation system called Flow Graph, which allows designers to create custom pathfinding logic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Frostbite Engine uses a system called Navigation Mesh, which is similar to </a:t>
            </a:r>
            <a:r>
              <a:rPr lang="en-US" sz="2800" b="1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but with additional features for multiplayer and procedural generation</a:t>
            </a:r>
          </a:p>
        </p:txBody>
      </p:sp>
    </p:spTree>
    <p:extLst>
      <p:ext uri="{BB962C8B-B14F-4D97-AF65-F5344CB8AC3E}">
        <p14:creationId xmlns:p14="http://schemas.microsoft.com/office/powerpoint/2010/main" val="748452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CFFDBF0-94EE-7898-6073-D5B79CFBA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59665" y="-416542"/>
            <a:ext cx="12859665" cy="72745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4392866" y="4570663"/>
            <a:ext cx="4216398" cy="11381869"/>
          </a:xfrm>
          <a:prstGeom prst="roundRect">
            <a:avLst/>
          </a:prstGeom>
          <a:solidFill>
            <a:schemeClr val="tx1">
              <a:lumMod val="95000"/>
              <a:lumOff val="5000"/>
              <a:alpha val="6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1150952" y="500743"/>
            <a:ext cx="11661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b="1" i="0" u="sng" dirty="0">
                <a:solidFill>
                  <a:srgbClr val="114263"/>
                </a:solidFill>
                <a:effectLst/>
                <a:latin typeface="Garamond" panose="02020404030301010803" pitchFamily="18" charset="0"/>
              </a:rPr>
              <a:t>Favorite Video Games</a:t>
            </a:r>
            <a:endParaRPr lang="en-CA" sz="6600" b="1" u="sng" dirty="0">
              <a:solidFill>
                <a:srgbClr val="114263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8336-0ABA-36D9-406C-170851D25807}"/>
              </a:ext>
            </a:extLst>
          </p:cNvPr>
          <p:cNvSpPr txBox="1"/>
          <p:nvPr/>
        </p:nvSpPr>
        <p:spPr>
          <a:xfrm>
            <a:off x="1029664" y="8330299"/>
            <a:ext cx="1094280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"The Last of Us" series by Naughty Dog uses a combination of A* pathfinding and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for its enemy AI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500" b="0" i="0" dirty="0">
              <a:solidFill>
                <a:srgbClr val="D1D5DB"/>
              </a:solidFill>
              <a:effectLst/>
              <a:latin typeface="Garamond" panose="02020404030301010803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Enemies use A* to navigate the environment and find the player, while the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is used for player movement and cover systems</a:t>
            </a:r>
          </a:p>
        </p:txBody>
      </p:sp>
    </p:spTree>
    <p:extLst>
      <p:ext uri="{BB962C8B-B14F-4D97-AF65-F5344CB8AC3E}">
        <p14:creationId xmlns:p14="http://schemas.microsoft.com/office/powerpoint/2010/main" val="318657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CFFDBF0-94EE-7898-6073-D5B79CFBA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665" y="-416542"/>
            <a:ext cx="12859665" cy="72745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3987801" y="-1539706"/>
            <a:ext cx="4216398" cy="11381869"/>
          </a:xfrm>
          <a:prstGeom prst="roundRect">
            <a:avLst/>
          </a:prstGeom>
          <a:solidFill>
            <a:schemeClr val="tx1">
              <a:lumMod val="95000"/>
              <a:lumOff val="5000"/>
              <a:alpha val="6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022481" y="296467"/>
            <a:ext cx="81470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i="0" dirty="0">
                <a:solidFill>
                  <a:schemeClr val="accent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The Last of Us</a:t>
            </a:r>
            <a:endParaRPr lang="en-CA" sz="8000" b="1" u="sng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8336-0ABA-36D9-406C-170851D25807}"/>
              </a:ext>
            </a:extLst>
          </p:cNvPr>
          <p:cNvSpPr txBox="1"/>
          <p:nvPr/>
        </p:nvSpPr>
        <p:spPr>
          <a:xfrm>
            <a:off x="624599" y="2219930"/>
            <a:ext cx="1094280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"The Last of Us" series by Naughty Dog uses a combination of A* pathfinding and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for its enemy AI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500" b="0" i="0" dirty="0">
              <a:solidFill>
                <a:srgbClr val="D1D5DB"/>
              </a:solidFill>
              <a:effectLst/>
              <a:latin typeface="Garamond" panose="02020404030301010803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Enemies use A* to navigate the environment and find the player, while the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is used for player movement and cover systems</a:t>
            </a:r>
          </a:p>
        </p:txBody>
      </p:sp>
      <p:pic>
        <p:nvPicPr>
          <p:cNvPr id="4" name="Picture 3" descr="A picture containing outdoor, weapon">
            <a:extLst>
              <a:ext uri="{FF2B5EF4-FFF2-40B4-BE49-F238E27FC236}">
                <a16:creationId xmlns:a16="http://schemas.microsoft.com/office/drawing/2014/main" id="{42AFA3F4-E2B1-568C-E583-12013DFD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484728"/>
            <a:ext cx="13408530" cy="74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CFFDBF0-94EE-7898-6073-D5B79CFBA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0665" y="-208271"/>
            <a:ext cx="12859665" cy="7274542"/>
          </a:xfrm>
          <a:prstGeom prst="rect">
            <a:avLst/>
          </a:prstGeom>
        </p:spPr>
      </p:pic>
      <p:pic>
        <p:nvPicPr>
          <p:cNvPr id="4" name="Picture 3" descr="A picture containing outdoor, weapon">
            <a:extLst>
              <a:ext uri="{FF2B5EF4-FFF2-40B4-BE49-F238E27FC236}">
                <a16:creationId xmlns:a16="http://schemas.microsoft.com/office/drawing/2014/main" id="{42AFA3F4-E2B1-568C-E583-12013DFD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276457"/>
            <a:ext cx="13408530" cy="74109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3987801" y="-1539706"/>
            <a:ext cx="4216398" cy="11381869"/>
          </a:xfrm>
          <a:prstGeom prst="roundRect">
            <a:avLst/>
          </a:prstGeom>
          <a:solidFill>
            <a:schemeClr val="tx1">
              <a:lumMod val="95000"/>
              <a:lumOff val="5000"/>
              <a:alpha val="6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067350" y="98456"/>
            <a:ext cx="60572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i="0" dirty="0">
                <a:solidFill>
                  <a:schemeClr val="accent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Project IGI</a:t>
            </a:r>
            <a:endParaRPr lang="en-CA" sz="8000" b="1" u="sng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8336-0ABA-36D9-406C-170851D25807}"/>
              </a:ext>
            </a:extLst>
          </p:cNvPr>
          <p:cNvSpPr txBox="1"/>
          <p:nvPr/>
        </p:nvSpPr>
        <p:spPr>
          <a:xfrm>
            <a:off x="624598" y="2381513"/>
            <a:ext cx="109428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"Project IGI" series by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Innerloop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Studio uses a custom pathfinding system that calculates a potential field based on the player's goals and obstacles in the environment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D1D5DB"/>
              </a:solidFill>
              <a:effectLst/>
              <a:latin typeface="Garamond" panose="02020404030301010803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The system then guides the player towards the goal while avoiding obstacles, with additional logic for sneaking and stealth gameplay</a:t>
            </a:r>
          </a:p>
        </p:txBody>
      </p:sp>
    </p:spTree>
    <p:extLst>
      <p:ext uri="{BB962C8B-B14F-4D97-AF65-F5344CB8AC3E}">
        <p14:creationId xmlns:p14="http://schemas.microsoft.com/office/powerpoint/2010/main" val="250690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563880" y="-622156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3268846" y="-2155034"/>
            <a:ext cx="11369295" cy="13331358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197720" y="77936"/>
            <a:ext cx="71064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114263"/>
                </a:solidFill>
                <a:latin typeface="Lucida Bright" panose="02040602050505020304" pitchFamily="18" charset="0"/>
              </a:rPr>
              <a:t>Conclusion</a:t>
            </a:r>
            <a:endParaRPr lang="en-CA" sz="8000" b="1" dirty="0">
              <a:solidFill>
                <a:srgbClr val="114263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3750937" y="2246087"/>
            <a:ext cx="81870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</p:spTree>
    <p:extLst>
      <p:ext uri="{BB962C8B-B14F-4D97-AF65-F5344CB8AC3E}">
        <p14:creationId xmlns:p14="http://schemas.microsoft.com/office/powerpoint/2010/main" val="168930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47472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2756858" y="-802176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672661" y="693683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2514985"/>
            <a:ext cx="1180127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/>
            <a:endParaRPr lang="en-US" sz="3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aramond" panose="020204040303010108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aramond" panose="020204040303010108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</p:spTree>
    <p:extLst>
      <p:ext uri="{BB962C8B-B14F-4D97-AF65-F5344CB8AC3E}">
        <p14:creationId xmlns:p14="http://schemas.microsoft.com/office/powerpoint/2010/main" val="132315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10292775" y="4447742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4813093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8410903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14831457" y="1661728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10292775" y="4447742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565521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447716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8329912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0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>
            <a:off x="3948683" y="386388"/>
            <a:ext cx="8276710" cy="619371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403569" y="173041"/>
            <a:ext cx="3296568" cy="6507855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Navigation</a:t>
            </a:r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CA" sz="36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Mesh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990654" y="9616247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9381443" y="99071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FBACB-8F9F-ABA4-6890-9D7F2CED0631}"/>
              </a:ext>
            </a:extLst>
          </p:cNvPr>
          <p:cNvSpPr txBox="1"/>
          <p:nvPr/>
        </p:nvSpPr>
        <p:spPr>
          <a:xfrm>
            <a:off x="4293524" y="728644"/>
            <a:ext cx="74949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 (</a:t>
            </a:r>
            <a:r>
              <a:rPr lang="en-US" sz="32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) is a built-in pathfinding system in Unity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It works by generating a mesh that represents the walkable surfaces in the scene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Agents can then navigate the mesh to find a path between two points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Advantages: efficient, easy to use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Disadvantages: can be limited in complex environments, requires level design to create the mesh</a:t>
            </a:r>
          </a:p>
        </p:txBody>
      </p:sp>
    </p:spTree>
    <p:extLst>
      <p:ext uri="{BB962C8B-B14F-4D97-AF65-F5344CB8AC3E}">
        <p14:creationId xmlns:p14="http://schemas.microsoft.com/office/powerpoint/2010/main" val="50977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1360701" y="7249000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8654AE-C0AA-844E-EB70-C842D668CF7A}"/>
              </a:ext>
            </a:extLst>
          </p:cNvPr>
          <p:cNvSpPr/>
          <p:nvPr/>
        </p:nvSpPr>
        <p:spPr>
          <a:xfrm>
            <a:off x="565521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D91AC1-E4D1-75B3-E69F-74A7D082CDE1}"/>
              </a:ext>
            </a:extLst>
          </p:cNvPr>
          <p:cNvSpPr/>
          <p:nvPr/>
        </p:nvSpPr>
        <p:spPr>
          <a:xfrm>
            <a:off x="4447716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786394-A6FD-764C-8FC4-D01B21A19664}"/>
              </a:ext>
            </a:extLst>
          </p:cNvPr>
          <p:cNvSpPr/>
          <p:nvPr/>
        </p:nvSpPr>
        <p:spPr>
          <a:xfrm>
            <a:off x="8329912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53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3876465" y="-1584539"/>
            <a:ext cx="4536192" cy="1153608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59" y="2149019"/>
            <a:ext cx="1087933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is a popular pathfinding algorithm used in many games and applications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It works by expanding a search tree of possible paths, selecting the path with the lowest cost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Cost is determined by a combination of distance to the goal and other factors, such as terrain difficulty or enemy presence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Advantages: flexible, can handle complex environments and obstacles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Disadvantages: can be slow for large maps, requires careful tuning of heuristics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5470668" y="1716150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376518" y="152157"/>
            <a:ext cx="11536084" cy="1563993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54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5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18724598" y="1312104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1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1360701" y="7249000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A9B8B7-A7F4-7F0E-ACCB-72EDA4487006}"/>
              </a:ext>
            </a:extLst>
          </p:cNvPr>
          <p:cNvSpPr/>
          <p:nvPr/>
        </p:nvSpPr>
        <p:spPr>
          <a:xfrm>
            <a:off x="565521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268444-E6F1-17B4-07A0-C8679029C453}"/>
              </a:ext>
            </a:extLst>
          </p:cNvPr>
          <p:cNvSpPr/>
          <p:nvPr/>
        </p:nvSpPr>
        <p:spPr>
          <a:xfrm>
            <a:off x="4447716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7D8BFC-F271-0596-A716-1D3FF23A9DA0}"/>
              </a:ext>
            </a:extLst>
          </p:cNvPr>
          <p:cNvSpPr/>
          <p:nvPr/>
        </p:nvSpPr>
        <p:spPr>
          <a:xfrm>
            <a:off x="8329912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1227369" y="-716380"/>
            <a:ext cx="6158754" cy="823697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93207" y="578124"/>
            <a:ext cx="72067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Recast Navigation is a pathfinding library developed by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Mikko</a:t>
            </a:r>
            <a:r>
              <a:rPr lang="en-US" sz="2800" b="0" i="0" dirty="0">
                <a:effectLst/>
                <a:latin typeface="Garamond" panose="02020404030301010803" pitchFamily="18" charset="0"/>
              </a:rPr>
              <a:t>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Mononen</a:t>
            </a:r>
            <a:endParaRPr lang="en-US" sz="2800" b="0" i="0" dirty="0">
              <a:effectLst/>
              <a:latin typeface="Garamond" panose="02020404030301010803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It works by generating a navigation mesh similar to Unity's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effectLst/>
                <a:latin typeface="Garamond" panose="02020404030301010803" pitchFamily="18" charset="0"/>
              </a:rPr>
              <a:t>, but with more advanced features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Agents can then navigate the mesh using A* or other algorithms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Advantages: more flexible and powerful than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effectLst/>
                <a:latin typeface="Garamond" panose="02020404030301010803" pitchFamily="18" charset="0"/>
              </a:rPr>
              <a:t>, can handle dynamic obstacles and complex terrains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Disadvantages: can be more complex to set up and use, may require more memory and processing power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10447511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-43764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8875063" y="322727"/>
            <a:ext cx="3128677" cy="6158755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BAE9AF-09EA-B864-8EFC-BBC779D3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2213" y="-4951738"/>
            <a:ext cx="6859118" cy="3858254"/>
          </a:xfrm>
          <a:prstGeom prst="rect">
            <a:avLst/>
          </a:prstGeom>
        </p:spPr>
      </p:pic>
      <p:pic>
        <p:nvPicPr>
          <p:cNvPr id="12" name="Picture 11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4BD8AB7-1B17-FF9E-3DA2-19146C38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4403" y="7561552"/>
            <a:ext cx="7206709" cy="3891623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638FB5-DD28-4524-CA59-21A9C3F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778" y="-4792100"/>
            <a:ext cx="5904429" cy="3810000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0CFFD-748C-E130-BA32-558F62BD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217" y="7561552"/>
            <a:ext cx="5857244" cy="425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1007</Words>
  <Application>Microsoft Office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Felix Titling</vt:lpstr>
      <vt:lpstr>Garamond</vt:lpstr>
      <vt:lpstr>Lucida Bright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Trivedi</dc:creator>
  <cp:lastModifiedBy>Ravi Trivedi</cp:lastModifiedBy>
  <cp:revision>6</cp:revision>
  <dcterms:created xsi:type="dcterms:W3CDTF">2023-03-30T12:56:23Z</dcterms:created>
  <dcterms:modified xsi:type="dcterms:W3CDTF">2023-03-30T14:32:10Z</dcterms:modified>
</cp:coreProperties>
</file>